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5" r:id="rId1"/>
  </p:sldMasterIdLst>
  <p:sldIdLst>
    <p:sldId id="256" r:id="rId2"/>
    <p:sldId id="257" r:id="rId3"/>
    <p:sldId id="258" r:id="rId4"/>
    <p:sldId id="259" r:id="rId5"/>
    <p:sldId id="308" r:id="rId6"/>
    <p:sldId id="307" r:id="rId7"/>
    <p:sldId id="261" r:id="rId8"/>
    <p:sldId id="260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304" r:id="rId17"/>
    <p:sldId id="305" r:id="rId18"/>
    <p:sldId id="306" r:id="rId19"/>
    <p:sldId id="276" r:id="rId20"/>
    <p:sldId id="303" r:id="rId21"/>
    <p:sldId id="271" r:id="rId22"/>
    <p:sldId id="302" r:id="rId23"/>
    <p:sldId id="270" r:id="rId24"/>
    <p:sldId id="272" r:id="rId25"/>
    <p:sldId id="273" r:id="rId26"/>
    <p:sldId id="274" r:id="rId27"/>
    <p:sldId id="275" r:id="rId28"/>
    <p:sldId id="277" r:id="rId29"/>
    <p:sldId id="311" r:id="rId30"/>
    <p:sldId id="310" r:id="rId31"/>
    <p:sldId id="299" r:id="rId32"/>
    <p:sldId id="300" r:id="rId33"/>
    <p:sldId id="278" r:id="rId34"/>
    <p:sldId id="297" r:id="rId35"/>
    <p:sldId id="296" r:id="rId36"/>
    <p:sldId id="295" r:id="rId37"/>
    <p:sldId id="298" r:id="rId38"/>
    <p:sldId id="301" r:id="rId39"/>
    <p:sldId id="279" r:id="rId40"/>
    <p:sldId id="294" r:id="rId41"/>
    <p:sldId id="293" r:id="rId42"/>
    <p:sldId id="292" r:id="rId43"/>
    <p:sldId id="291" r:id="rId44"/>
    <p:sldId id="290" r:id="rId45"/>
    <p:sldId id="280" r:id="rId46"/>
    <p:sldId id="312" r:id="rId47"/>
    <p:sldId id="313" r:id="rId48"/>
    <p:sldId id="282" r:id="rId49"/>
    <p:sldId id="284" r:id="rId50"/>
    <p:sldId id="286" r:id="rId51"/>
    <p:sldId id="285" r:id="rId52"/>
    <p:sldId id="287" r:id="rId53"/>
    <p:sldId id="288" r:id="rId54"/>
    <p:sldId id="289" r:id="rId55"/>
    <p:sldId id="281" r:id="rId56"/>
    <p:sldId id="309" r:id="rId57"/>
    <p:sldId id="283" r:id="rId58"/>
    <p:sldId id="314" r:id="rId59"/>
    <p:sldId id="316" r:id="rId60"/>
    <p:sldId id="315" r:id="rId61"/>
    <p:sldId id="317" r:id="rId6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12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11215735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03182614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381390480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0157700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68065834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6455244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487338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97549600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78977430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tuł i po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94146552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erta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6160087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5813318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rta nazwy cyta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07657445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wda lub fał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33364667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7986063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80220303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300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CC9B54-65AA-4094-B84F-81AD77B2D93E}" type="datetimeFigureOut">
              <a:rPr lang="pl-PL" smtClean="0"/>
              <a:t>21.06.2023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E22414F2-F478-43C5-A7A6-0C4177AD91E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6248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6" r:id="rId1"/>
    <p:sldLayoutId id="2147483817" r:id="rId2"/>
    <p:sldLayoutId id="2147483818" r:id="rId3"/>
    <p:sldLayoutId id="2147483819" r:id="rId4"/>
    <p:sldLayoutId id="2147483820" r:id="rId5"/>
    <p:sldLayoutId id="2147483821" r:id="rId6"/>
    <p:sldLayoutId id="2147483822" r:id="rId7"/>
    <p:sldLayoutId id="2147483823" r:id="rId8"/>
    <p:sldLayoutId id="2147483824" r:id="rId9"/>
    <p:sldLayoutId id="2147483825" r:id="rId10"/>
    <p:sldLayoutId id="2147483826" r:id="rId11"/>
    <p:sldLayoutId id="2147483827" r:id="rId12"/>
    <p:sldLayoutId id="2147483828" r:id="rId13"/>
    <p:sldLayoutId id="2147483829" r:id="rId14"/>
    <p:sldLayoutId id="2147483830" r:id="rId15"/>
    <p:sldLayoutId id="2147483831" r:id="rId16"/>
  </p:sldLayoutIdLst>
  <p:transition spd="slow">
    <p:randomBar dir="vert"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3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7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0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6.jpeg"/><Relationship Id="rId4" Type="http://schemas.openxmlformats.org/officeDocument/2006/relationships/image" Target="../media/image105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7" Type="http://schemas.openxmlformats.org/officeDocument/2006/relationships/image" Target="../media/image113.jpeg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676401" y="1515341"/>
            <a:ext cx="6324599" cy="1080654"/>
          </a:xfrm>
        </p:spPr>
        <p:txBody>
          <a:bodyPr>
            <a:normAutofit fontScale="90000"/>
          </a:bodyPr>
          <a:lstStyle/>
          <a:p>
            <a:pPr algn="ctr"/>
            <a:r>
              <a:rPr lang="pl-PL" dirty="0"/>
              <a:t>Ciekawe zawody wokół nas</a:t>
            </a:r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projekt edukacyjny realizowany w klasach VB i 7D</a:t>
            </a:r>
          </a:p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rok szkolny 2021/2022 i 2022/2023</a:t>
            </a:r>
          </a:p>
          <a:p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Nauczyciele: Sylwia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Barna</a:t>
            </a:r>
            <a:r>
              <a:rPr lang="pl-PL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 Maria </a:t>
            </a:r>
            <a:r>
              <a:rPr lang="pl-PL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Żegunia</a:t>
            </a:r>
            <a:endParaRPr lang="pl-PL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AudioTrack_01">
            <a:hlinkClick r:id="" action="ppaction://media"/>
            <a:extLst>
              <a:ext uri="{FF2B5EF4-FFF2-40B4-BE49-F238E27FC236}">
                <a16:creationId xmlns:a16="http://schemas.microsoft.com/office/drawing/2014/main" id="{D5A51BF0-1BE0-0AB8-F0A6-139BFA44B49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028992" y="61566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5041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Fryzjer</a:t>
            </a:r>
          </a:p>
        </p:txBody>
      </p:sp>
      <p:pic>
        <p:nvPicPr>
          <p:cNvPr id="1028" name="Picture 4" descr="Fryzjer – opis zawodu - postawnaswoim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4693" y="2170732"/>
            <a:ext cx="7093078" cy="29554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6480633" y="5623759"/>
            <a:ext cx="205376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https://www.postawnaswoim.pl/kariera/fryzjer-opis-zawodu/</a:t>
            </a:r>
          </a:p>
        </p:txBody>
      </p:sp>
    </p:spTree>
    <p:extLst>
      <p:ext uri="{BB962C8B-B14F-4D97-AF65-F5344CB8AC3E}">
        <p14:creationId xmlns:p14="http://schemas.microsoft.com/office/powerpoint/2010/main" val="3149364942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25" y="756650"/>
            <a:ext cx="2949808" cy="39330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0FD67E73-E5F1-872C-5CED-88DEB2A949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332" y="908707"/>
            <a:ext cx="2949808" cy="39330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609076842"/>
      </p:ext>
    </p:extLst>
  </p:cSld>
  <p:clrMapOvr>
    <a:masterClrMapping/>
  </p:clrMapOvr>
  <p:transition spd="slow">
    <p:randomBar dir="vert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>
            <a:extLst>
              <a:ext uri="{FF2B5EF4-FFF2-40B4-BE49-F238E27FC236}">
                <a16:creationId xmlns:a16="http://schemas.microsoft.com/office/drawing/2014/main" id="{95F55C08-4B2A-1464-065A-411C8F69DBF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21" y="177282"/>
            <a:ext cx="2204374" cy="29391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5FCC2A2-59B0-0FE0-3346-D4EA911416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525" y="279091"/>
            <a:ext cx="2522236" cy="33629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E28318AD-7214-BE5A-BC06-59259C0DD6A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2181" y="2973399"/>
            <a:ext cx="2807258" cy="37430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038733199"/>
      </p:ext>
    </p:extLst>
  </p:cSld>
  <p:clrMapOvr>
    <a:masterClrMapping/>
  </p:clrMapOvr>
  <p:transition spd="slow">
    <p:randomBar dir="vert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braz 5">
            <a:extLst>
              <a:ext uri="{FF2B5EF4-FFF2-40B4-BE49-F238E27FC236}">
                <a16:creationId xmlns:a16="http://schemas.microsoft.com/office/drawing/2014/main" id="{E1CCDEBA-430D-FFD1-214F-DAA63BC2B4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48974" y="1118912"/>
            <a:ext cx="4117394" cy="23160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746E66D-BDBF-2576-2EC0-A9DE59D04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174120" y="1998049"/>
            <a:ext cx="4851915" cy="27292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871631E4-2145-E02E-80E0-FA311AB87EB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762657" y="1209886"/>
            <a:ext cx="3793927" cy="21340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9EFA0E14-FD82-6396-C460-95299F3421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1502227" y="4566623"/>
            <a:ext cx="3685592" cy="207314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91944786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Kosmetyczka</a:t>
            </a:r>
          </a:p>
        </p:txBody>
      </p:sp>
      <p:sp>
        <p:nvSpPr>
          <p:cNvPr id="6" name="Prostokąt 5"/>
          <p:cNvSpPr/>
          <p:nvPr/>
        </p:nvSpPr>
        <p:spPr>
          <a:xfrm>
            <a:off x="6480633" y="5623759"/>
            <a:ext cx="205376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https://www.postawnaswoim.pl/kariera/fryzjer-opis-zawodu/</a:t>
            </a:r>
          </a:p>
        </p:txBody>
      </p:sp>
      <p:pic>
        <p:nvPicPr>
          <p:cNvPr id="3" name="Picture 4" descr="美容院图片-美容院素材-美容院模板高清下载-图行天下">
            <a:extLst>
              <a:ext uri="{FF2B5EF4-FFF2-40B4-BE49-F238E27FC236}">
                <a16:creationId xmlns:a16="http://schemas.microsoft.com/office/drawing/2014/main" id="{E5EB6D6C-454C-D195-1094-BF7186A370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696" y="1621255"/>
            <a:ext cx="7505700" cy="42862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5451875"/>
      </p:ext>
    </p:extLst>
  </p:cSld>
  <p:clrMapOvr>
    <a:masterClrMapping/>
  </p:clrMapOvr>
  <p:transition spd="med">
    <p:pull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3319E5D5-87FA-CC0C-49A3-BBF67BC079A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419878" y="4256799"/>
            <a:ext cx="3946850" cy="22201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B4BD4FF6-200F-A6D7-5AF9-74475084463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274" y="3716499"/>
            <a:ext cx="4196449" cy="236050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AB1954D-3D05-4008-711F-088B2FB688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55" y="673262"/>
            <a:ext cx="4668411" cy="262598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7CC2BBBD-CC84-A207-C8DC-30CB7B633AB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7028" y="780999"/>
            <a:ext cx="3209731" cy="180547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33222325"/>
      </p:ext>
    </p:extLst>
  </p:cSld>
  <p:clrMapOvr>
    <a:masterClrMapping/>
  </p:clrMapOvr>
  <p:transition spd="med">
    <p:pull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7D05AC8D-DA6F-C3B6-97C5-490CDDF4CC2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90" y="1193735"/>
            <a:ext cx="7947607" cy="447052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03108497"/>
      </p:ext>
    </p:extLst>
  </p:cSld>
  <p:clrMapOvr>
    <a:masterClrMapping/>
  </p:clrMapOvr>
  <p:transition spd="med">
    <p:pull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Salon psiej urody i mody</a:t>
            </a:r>
          </a:p>
        </p:txBody>
      </p:sp>
      <p:pic>
        <p:nvPicPr>
          <p:cNvPr id="2050" name="Picture 2" descr="Salon Psiej Urody Kajtek Mariola Szklarska - Fryzjerzy dla zwierząt Police  woj. zachodniopomorskie | Panorama Fir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14" y="2144850"/>
            <a:ext cx="8116707" cy="288899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4523509" y="5273699"/>
            <a:ext cx="4620491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https://panoramafirm.pl/zachodniopomorskie,policki,police,szkolna,2/salon_psiej_urody_kajtek_mariola_szklarska-sfabic_ck.html</a:t>
            </a:r>
          </a:p>
        </p:txBody>
      </p:sp>
    </p:spTree>
    <p:extLst>
      <p:ext uri="{BB962C8B-B14F-4D97-AF65-F5344CB8AC3E}">
        <p14:creationId xmlns:p14="http://schemas.microsoft.com/office/powerpoint/2010/main" val="2941998916"/>
      </p:ext>
    </p:extLst>
  </p:cSld>
  <p:clrMapOvr>
    <a:masterClrMapping/>
  </p:clrMapOvr>
  <p:transition spd="slow">
    <p:randomBar dir="vert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2153" y="857250"/>
            <a:ext cx="3818660" cy="50915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91870582"/>
      </p:ext>
    </p:extLst>
  </p:cSld>
  <p:clrMapOvr>
    <a:masterClrMapping/>
  </p:clrMapOvr>
  <p:transition spd="slow">
    <p:randomBar dir="vert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2419" y="857250"/>
            <a:ext cx="3778394" cy="503785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69511701"/>
      </p:ext>
    </p:extLst>
  </p:cSld>
  <p:clrMapOvr>
    <a:masterClrMapping/>
  </p:clrMapOvr>
  <p:transition spd="slow">
    <p:randomBar dir="vert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521" y="456033"/>
            <a:ext cx="3792682" cy="50569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BBF489F6-8009-81C2-08BD-0EB0477A8B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1607" y="307910"/>
            <a:ext cx="3286450" cy="18486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CD78B84-0D73-082D-C3F2-933B9047EEB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673104" y="3635770"/>
            <a:ext cx="3556909" cy="20007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71799175"/>
      </p:ext>
    </p:extLst>
  </p:cSld>
  <p:clrMapOvr>
    <a:masterClrMapping/>
  </p:clrMapOvr>
  <p:transition spd="slow">
    <p:randomBar dir="vert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5492" y="857250"/>
            <a:ext cx="3785321" cy="50470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82180961"/>
      </p:ext>
    </p:extLst>
  </p:cSld>
  <p:clrMapOvr>
    <a:masterClrMapping/>
  </p:clrMapOvr>
  <p:transition spd="slow">
    <p:randomBar dir="vert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6297" y="515598"/>
            <a:ext cx="1978549" cy="26380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9C87243B-CFA3-BECF-769D-2DF523D2542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9593" y="581913"/>
            <a:ext cx="4572000" cy="2571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6C8FEEE0-BA3E-1A18-6C3E-D61B480BB3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236" y="3982506"/>
            <a:ext cx="3284376" cy="184746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3BAB3331-4CC9-21F9-8600-8269F8AA76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6413" y="3982506"/>
            <a:ext cx="3088433" cy="17372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13110695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Pielęgniarka</a:t>
            </a:r>
          </a:p>
        </p:txBody>
      </p:sp>
      <p:pic>
        <p:nvPicPr>
          <p:cNvPr id="3074" name="Picture 2" descr="Ile zarabia pielęgniarka w Polsce, a ile w Niemczech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1165" y="1492720"/>
            <a:ext cx="7083454" cy="39844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6264565" y="5847070"/>
            <a:ext cx="313805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https://jobnotice.pl/ile-zarabia-pielegniarka-w-polsce-a-ile-w-niemczech/</a:t>
            </a:r>
          </a:p>
        </p:txBody>
      </p:sp>
    </p:spTree>
    <p:extLst>
      <p:ext uri="{BB962C8B-B14F-4D97-AF65-F5344CB8AC3E}">
        <p14:creationId xmlns:p14="http://schemas.microsoft.com/office/powerpoint/2010/main" val="406229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-760676" y="-373224"/>
            <a:ext cx="163518" cy="214604"/>
          </a:xfrm>
        </p:spPr>
        <p:txBody>
          <a:bodyPr>
            <a:normAutofit fontScale="90000"/>
          </a:bodyPr>
          <a:lstStyle/>
          <a:p>
            <a:pPr algn="ctr"/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6264565" y="5847070"/>
            <a:ext cx="3138053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https://jobnotice.pl/ile-zarabia-pielegniarka-w-polsce-a-ile-w-niemczech/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46E98BD6-096E-3F1A-C6D2-E173F2CAEAF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3861" y="1296927"/>
            <a:ext cx="6233510" cy="467513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843737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 flipV="1">
            <a:off x="10403633" y="6031734"/>
            <a:ext cx="643812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https://jobnotice.pl/ile-zara-pielegniarka-w-polsce-a-ile-w-niemczech/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DC8B485-3B6A-74AC-55E6-FD58F5DB5E5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862" y="343288"/>
            <a:ext cx="3666930" cy="27501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D07F0E9-BB72-6B42-4743-86DD1C189E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75158" y="751697"/>
            <a:ext cx="3267269" cy="24504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D6BB8317-44F7-18DE-7F22-FEBFA7896F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80952" y="3802933"/>
            <a:ext cx="3429000" cy="25717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52901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 flipH="1" flipV="1">
            <a:off x="9402618" y="6031735"/>
            <a:ext cx="9823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https://jobnotice.pl/ile-zarabia-pielegniarka-w-polsce-a-ile-w-niemczech/</a:t>
            </a:r>
          </a:p>
        </p:txBody>
      </p:sp>
      <p:pic>
        <p:nvPicPr>
          <p:cNvPr id="7" name="Obraz 6">
            <a:extLst>
              <a:ext uri="{FF2B5EF4-FFF2-40B4-BE49-F238E27FC236}">
                <a16:creationId xmlns:a16="http://schemas.microsoft.com/office/drawing/2014/main" id="{FD93B799-F88D-5E33-BEC3-38BA6F1CB0A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3568" y="356896"/>
            <a:ext cx="4048450" cy="303633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562E5F3-55C7-CFA7-582C-992DF7A4DC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64907" y="781147"/>
            <a:ext cx="4215104" cy="3161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18A4844A-7602-C456-6D8E-A2D384AC1B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84049" y="3955595"/>
            <a:ext cx="3167743" cy="237580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67816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Sprzedawca</a:t>
            </a:r>
          </a:p>
        </p:txBody>
      </p:sp>
      <p:pic>
        <p:nvPicPr>
          <p:cNvPr id="5122" name="Picture 2" descr="10 rzeczy, o których powinien wiedzieć sprzedawca lub kasjer | Strefa  Biznes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8800" y="1652304"/>
            <a:ext cx="5790727" cy="38604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188528" y="5678631"/>
            <a:ext cx="3789218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https://strefabiznesu.pl/10-rzeczy-o-ktorych-powinien-wiedziec-sprzedawca-lub-kasjer/ar/c10-14933502</a:t>
            </a:r>
          </a:p>
        </p:txBody>
      </p:sp>
    </p:spTree>
    <p:extLst>
      <p:ext uri="{BB962C8B-B14F-4D97-AF65-F5344CB8AC3E}">
        <p14:creationId xmlns:p14="http://schemas.microsoft.com/office/powerpoint/2010/main" val="908397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45AADCC7-A71D-A05C-425B-F9E8EC7E367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625" y="781439"/>
            <a:ext cx="7343192" cy="55073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471832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DE35CB2C-A6A0-2FFC-4E3C-4DF61FB769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0889" y="587827"/>
            <a:ext cx="3197288" cy="23979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EB7043B9-6E16-2EA8-69FC-C16462F09B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6481" y="139960"/>
            <a:ext cx="3013789" cy="22603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E24E35E3-856F-878E-8518-C9F4465C0C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526076" y="3683843"/>
            <a:ext cx="3304592" cy="24784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6C0C821D-DCB3-91FB-D3B7-740B2749575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5330" y="3607546"/>
            <a:ext cx="2694214" cy="20206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F09EFD48-0030-ECA2-94F0-BBC0DFF987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7314" y="2679441"/>
            <a:ext cx="2584580" cy="19384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AD7DE75F-D3DD-70CF-A6BF-A68397D2327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8482" y="4859206"/>
            <a:ext cx="2478445" cy="18588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560035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>
            <a:extLst>
              <a:ext uri="{FF2B5EF4-FFF2-40B4-BE49-F238E27FC236}">
                <a16:creationId xmlns:a16="http://schemas.microsoft.com/office/drawing/2014/main" id="{B4854203-0179-233C-00ED-B86889D6AD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777300" y="4266327"/>
            <a:ext cx="2599351" cy="19495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1EDEC15-6481-1826-E755-C913B3A195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5388" y="591908"/>
            <a:ext cx="3242391" cy="24317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DB188E1-BF95-2DCC-CF88-DCC98CCD03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780" y="354560"/>
            <a:ext cx="4575112" cy="343133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61FD45B2-A099-A3F4-A473-C218C8A2A5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130" y="4042487"/>
            <a:ext cx="3331029" cy="249827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948648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Farmaceuta</a:t>
            </a:r>
          </a:p>
        </p:txBody>
      </p:sp>
      <p:pic>
        <p:nvPicPr>
          <p:cNvPr id="4100" name="Picture 4" descr="Co po farmacji? - Artykuł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3946" y="1905000"/>
            <a:ext cx="6031707" cy="339384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6839128" y="5431027"/>
            <a:ext cx="1797287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" dirty="0"/>
              <a:t>https://students.pl/artykuly/co-po-farmacji/</a:t>
            </a:r>
          </a:p>
        </p:txBody>
      </p:sp>
    </p:spTree>
    <p:extLst>
      <p:ext uri="{BB962C8B-B14F-4D97-AF65-F5344CB8AC3E}">
        <p14:creationId xmlns:p14="http://schemas.microsoft.com/office/powerpoint/2010/main" val="563414641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>
            <a:extLst>
              <a:ext uri="{FF2B5EF4-FFF2-40B4-BE49-F238E27FC236}">
                <a16:creationId xmlns:a16="http://schemas.microsoft.com/office/drawing/2014/main" id="{BB8B5A7A-F12C-3D89-F664-4F53CFE1AF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301" y="823424"/>
            <a:ext cx="7249886" cy="54374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64587922"/>
      </p:ext>
    </p:extLst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67" y="1639232"/>
            <a:ext cx="3459033" cy="461204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3BD1DE0D-C9D4-58B8-155E-BC89D00D4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95" y="1417088"/>
            <a:ext cx="3792249" cy="50563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661388456"/>
      </p:ext>
    </p:extLst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106" y="1372959"/>
            <a:ext cx="3384971" cy="451329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D8F11E7B-CA5F-11C1-25CF-6EEB65C574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9118" y="823425"/>
            <a:ext cx="3741576" cy="280618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E6E72EE-F5ED-13C4-CAD1-48DECEEDEB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20100" y="4151733"/>
            <a:ext cx="1886337" cy="141475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6E00FC4E-1B06-9BB8-5662-EAD92CF71C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461" y="4203829"/>
            <a:ext cx="2243233" cy="16824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09055099"/>
      </p:ext>
    </p:extLst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2223" y="2994296"/>
            <a:ext cx="2775936" cy="37012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A9D6316-70FB-7B2E-5E6E-FC3CCB4E6C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00977" y="759862"/>
            <a:ext cx="3466322" cy="259974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78F2089D-DCF5-B572-5B19-4B09B7E2B3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2434" y="4012163"/>
            <a:ext cx="3359020" cy="25192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1C17578-2D09-9D36-DF52-7D2989B47A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852" y="162455"/>
            <a:ext cx="3193692" cy="239526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469611751"/>
      </p:ext>
    </p:extLst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Dentysta</a:t>
            </a:r>
          </a:p>
        </p:txBody>
      </p:sp>
      <p:sp>
        <p:nvSpPr>
          <p:cNvPr id="6" name="Prostokąt 5"/>
          <p:cNvSpPr/>
          <p:nvPr/>
        </p:nvSpPr>
        <p:spPr>
          <a:xfrm>
            <a:off x="5735783" y="5809926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https://przychodnia-weterynarz.pl/jak-przygotowac-kota-do-wizyty-u-weterynarza/</a:t>
            </a:r>
          </a:p>
        </p:txBody>
      </p:sp>
      <p:pic>
        <p:nvPicPr>
          <p:cNvPr id="2050" name="Picture 2" descr="Ból w trakcie zabiegu? Co może zrobić stomatolog? | Wiem To Teraz">
            <a:extLst>
              <a:ext uri="{FF2B5EF4-FFF2-40B4-BE49-F238E27FC236}">
                <a16:creationId xmlns:a16="http://schemas.microsoft.com/office/drawing/2014/main" id="{67B4B73A-E449-7886-2E05-1529757DCA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0547" y="2075631"/>
            <a:ext cx="5873853" cy="39189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3546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5735783" y="5809926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https://przychodnia-weterynarz.pl/jak-przygotowac-kota-do-wizyty-u-weterynarza/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D2D33E2C-A07D-2314-3F3C-579B7215C2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004" y="440871"/>
            <a:ext cx="7791061" cy="35059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>
            <a:extLst>
              <a:ext uri="{FF2B5EF4-FFF2-40B4-BE49-F238E27FC236}">
                <a16:creationId xmlns:a16="http://schemas.microsoft.com/office/drawing/2014/main" id="{B0C66828-A5A6-D9E3-8F14-2D2F6ACCF6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346" y="4320073"/>
            <a:ext cx="1037797" cy="23062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>
            <a:extLst>
              <a:ext uri="{FF2B5EF4-FFF2-40B4-BE49-F238E27FC236}">
                <a16:creationId xmlns:a16="http://schemas.microsoft.com/office/drawing/2014/main" id="{ADDB3832-F5B5-700E-6DBD-C3D6E183B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600" y="4236875"/>
            <a:ext cx="1075236" cy="23894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>
            <a:extLst>
              <a:ext uri="{FF2B5EF4-FFF2-40B4-BE49-F238E27FC236}">
                <a16:creationId xmlns:a16="http://schemas.microsoft.com/office/drawing/2014/main" id="{713A07C9-9B02-9374-EDF9-5CB932C17E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619" y="4130087"/>
            <a:ext cx="3945834" cy="245039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098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Weterynarz</a:t>
            </a:r>
          </a:p>
        </p:txBody>
      </p:sp>
      <p:pic>
        <p:nvPicPr>
          <p:cNvPr id="6152" name="Picture 8" descr="Jak przygotować kota do wizyty u weterynarza? - Przychodnia weterynaryjna  &quot;Pro Animalium&quot; w Tarnowskich Górac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232" y="1806143"/>
            <a:ext cx="5770927" cy="38931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Prostokąt 5"/>
          <p:cNvSpPr/>
          <p:nvPr/>
        </p:nvSpPr>
        <p:spPr>
          <a:xfrm>
            <a:off x="5735783" y="5809926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https://przychodnia-weterynarz.pl/jak-przygotowac-kota-do-wizyty-u-weterynarza/</a:t>
            </a:r>
          </a:p>
        </p:txBody>
      </p:sp>
    </p:spTree>
    <p:extLst>
      <p:ext uri="{BB962C8B-B14F-4D97-AF65-F5344CB8AC3E}">
        <p14:creationId xmlns:p14="http://schemas.microsoft.com/office/powerpoint/2010/main" val="4059951864"/>
      </p:ext>
    </p:extLst>
  </p:cSld>
  <p:clrMapOvr>
    <a:masterClrMapping/>
  </p:clrMapOvr>
  <p:transition spd="slow">
    <p:randomBar dir="vert"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br>
              <a:rPr lang="pl-PL" dirty="0"/>
            </a:br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 flipH="1" flipV="1">
            <a:off x="10307782" y="5994592"/>
            <a:ext cx="5063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https://przychodnia-weterynarz.pl/jak-przygotowac-kota-do-wizyty-u-weterynarza/</a:t>
            </a:r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A4B0CACE-54D3-652D-5C0E-D62FFAEA2B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486" y="1727205"/>
            <a:ext cx="6008913" cy="450668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494502718"/>
      </p:ext>
    </p:extLst>
  </p:cSld>
  <p:clrMapOvr>
    <a:masterClrMapping/>
  </p:clrMapOvr>
  <p:transition spd="slow">
    <p:randomBar dir="vert"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39926" y="240471"/>
            <a:ext cx="6589200" cy="1280890"/>
          </a:xfrm>
        </p:spPr>
        <p:txBody>
          <a:bodyPr>
            <a:normAutofit/>
          </a:bodyPr>
          <a:lstStyle/>
          <a:p>
            <a:pPr algn="ctr"/>
            <a:endParaRPr lang="pl-PL" dirty="0"/>
          </a:p>
        </p:txBody>
      </p:sp>
      <p:sp>
        <p:nvSpPr>
          <p:cNvPr id="6" name="Prostokąt 5"/>
          <p:cNvSpPr/>
          <p:nvPr/>
        </p:nvSpPr>
        <p:spPr>
          <a:xfrm>
            <a:off x="10049069" y="5710335"/>
            <a:ext cx="25871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https://przychodnia-weterynarz.pl/jak-przygotowac-kota-do-wizyty-u-weterynarza/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058E0707-3716-BFF5-4078-C18B25B5E5A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477" y="1415922"/>
            <a:ext cx="3271936" cy="24539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15B2B98-C864-999F-1025-FE156647D9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1274" y="1016372"/>
            <a:ext cx="3872203" cy="29041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F2C1C44-CDC0-4F39-CC56-87E45FD794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4490" y="4318202"/>
            <a:ext cx="3065769" cy="22993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5DB18ABF-1747-2211-51B6-AAFCBADF3B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2979" y="4231225"/>
            <a:ext cx="3181739" cy="238630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43944322"/>
      </p:ext>
    </p:extLst>
  </p:cSld>
  <p:clrMapOvr>
    <a:masterClrMapping/>
  </p:clrMapOvr>
  <p:transition spd="slow">
    <p:randomBar dir="vert"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Florystka</a:t>
            </a:r>
          </a:p>
        </p:txBody>
      </p:sp>
      <p:pic>
        <p:nvPicPr>
          <p:cNvPr id="7170" name="Picture 2" descr="Edukacja w Szczecińskiej Szkole Florystycznej ||  szczecinskaszkolaflorystyczna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6126" y="1571249"/>
            <a:ext cx="5530274" cy="414770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Prostokąt 3"/>
          <p:cNvSpPr/>
          <p:nvPr/>
        </p:nvSpPr>
        <p:spPr>
          <a:xfrm>
            <a:off x="6834010" y="5911273"/>
            <a:ext cx="15719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https://www.szczecinskaszkolaflorystyczna.pl/</a:t>
            </a:r>
          </a:p>
        </p:txBody>
      </p:sp>
    </p:spTree>
    <p:extLst>
      <p:ext uri="{BB962C8B-B14F-4D97-AF65-F5344CB8AC3E}">
        <p14:creationId xmlns:p14="http://schemas.microsoft.com/office/powerpoint/2010/main" val="1039770341"/>
      </p:ext>
    </p:extLst>
  </p:cSld>
  <p:clrMapOvr>
    <a:masterClrMapping/>
  </p:clrMapOvr>
  <p:transition spd="slow">
    <p:randomBar dir="vert"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127" y="1417865"/>
            <a:ext cx="7974563" cy="448569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154863920"/>
      </p:ext>
    </p:extLst>
  </p:cSld>
  <p:clrMapOvr>
    <a:masterClrMapping/>
  </p:clrMapOvr>
  <p:transition spd="slow">
    <p:randomBar dir="vert"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43" y="1092777"/>
            <a:ext cx="8448194" cy="475210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29359693"/>
      </p:ext>
    </p:extLst>
  </p:cSld>
  <p:clrMapOvr>
    <a:masterClrMapping/>
  </p:clrMapOvr>
  <p:transition spd="slow">
    <p:randomBar dir="vert"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3589" y="1573626"/>
            <a:ext cx="2778269" cy="493914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CBD41496-0190-85E0-9909-9692F5831A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917886" y="4015801"/>
            <a:ext cx="3279721" cy="18448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53911F4-6B0B-9690-A23C-C7E4FC54416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279917"/>
            <a:ext cx="4180114" cy="235131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60523049"/>
      </p:ext>
    </p:extLst>
  </p:cSld>
  <p:clrMapOvr>
    <a:masterClrMapping/>
  </p:clrMapOvr>
  <p:transition spd="slow">
    <p:randomBar dir="vert"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037" y="961160"/>
            <a:ext cx="8693727" cy="48902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55146578"/>
      </p:ext>
    </p:extLst>
  </p:cSld>
  <p:clrMapOvr>
    <a:masterClrMapping/>
  </p:clrMapOvr>
  <p:transition spd="slow">
    <p:randomBar dir="vert"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4" name="Prostokąt 3"/>
          <p:cNvSpPr/>
          <p:nvPr/>
        </p:nvSpPr>
        <p:spPr>
          <a:xfrm>
            <a:off x="6834010" y="5911273"/>
            <a:ext cx="157197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https://www.szczecinskaszkolaflorystyczna.pl/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8F88017B-1B50-805F-2617-5D0289E12B3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4473" y="1572208"/>
            <a:ext cx="7109927" cy="39993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22702917"/>
      </p:ext>
    </p:extLst>
  </p:cSld>
  <p:clrMapOvr>
    <a:masterClrMapping/>
  </p:clrMapOvr>
  <p:transition spd="slow">
    <p:randomBar dir="vert"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Kuśnierz/Krawiec</a:t>
            </a:r>
          </a:p>
        </p:txBody>
      </p:sp>
      <p:pic>
        <p:nvPicPr>
          <p:cNvPr id="8194" name="Picture 2" descr="Krawiec, krawcowa - zarobki - czym się zajmuje - opis stanowiska -  praca.eGospodarka.p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9612" y="1650007"/>
            <a:ext cx="5694046" cy="380868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575478" y="5816281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https://www.praca.egospodarka.pl/121421,Krawiec-krawcowa,1,114,1.html</a:t>
            </a:r>
          </a:p>
        </p:txBody>
      </p:sp>
    </p:spTree>
    <p:extLst>
      <p:ext uri="{BB962C8B-B14F-4D97-AF65-F5344CB8AC3E}">
        <p14:creationId xmlns:p14="http://schemas.microsoft.com/office/powerpoint/2010/main" val="3946329164"/>
      </p:ext>
    </p:extLst>
  </p:cSld>
  <p:clrMapOvr>
    <a:masterClrMapping/>
  </p:clrMapOvr>
  <p:transition spd="slow">
    <p:randomBar dir="vert"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6" y="857250"/>
            <a:ext cx="6670964" cy="50032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772976319"/>
      </p:ext>
    </p:extLst>
  </p:cSld>
  <p:clrMapOvr>
    <a:masterClrMapping/>
  </p:clrMapOvr>
  <p:transition spd="slow">
    <p:randomBar dir="vert"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107" y="857250"/>
            <a:ext cx="3766705" cy="502227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186130337"/>
      </p:ext>
    </p:extLst>
  </p:cSld>
  <p:clrMapOvr>
    <a:masterClrMapping/>
  </p:clrMapOvr>
  <p:transition spd="slow">
    <p:randomBar dir="vert"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854" y="857250"/>
            <a:ext cx="3819958" cy="509327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92014253"/>
      </p:ext>
    </p:extLst>
  </p:cSld>
  <p:clrMapOvr>
    <a:masterClrMapping/>
  </p:clrMapOvr>
  <p:transition spd="slow">
    <p:randomBar dir="vert"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4836" y="857250"/>
            <a:ext cx="6366164" cy="477462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384607428"/>
      </p:ext>
    </p:extLst>
  </p:cSld>
  <p:clrMapOvr>
    <a:masterClrMapping/>
  </p:clrMapOvr>
  <p:transition spd="slow">
    <p:randomBar dir="vert"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6291" y="857250"/>
            <a:ext cx="6504709" cy="48785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069124615"/>
      </p:ext>
    </p:extLst>
  </p:cSld>
  <p:clrMapOvr>
    <a:masterClrMapping/>
  </p:clrMapOvr>
  <p:transition spd="slow">
    <p:randomBar dir="vert"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Zegarmistrz</a:t>
            </a:r>
          </a:p>
        </p:txBody>
      </p:sp>
      <p:pic>
        <p:nvPicPr>
          <p:cNvPr id="9218" name="Picture 2" descr="Czym zajmuje się zegarmistrz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7963" y="2125267"/>
            <a:ext cx="6400235" cy="29923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4759037" y="5313298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https://panoramafirm.pl/artykuly/uslugi-dla-kazdego/zegarmistrz-czym-sie-zajmuje-61623.html</a:t>
            </a:r>
          </a:p>
        </p:txBody>
      </p:sp>
    </p:spTree>
    <p:extLst>
      <p:ext uri="{BB962C8B-B14F-4D97-AF65-F5344CB8AC3E}">
        <p14:creationId xmlns:p14="http://schemas.microsoft.com/office/powerpoint/2010/main" val="3794839837"/>
      </p:ext>
    </p:extLst>
  </p:cSld>
  <p:clrMapOvr>
    <a:masterClrMapping/>
  </p:clrMapOvr>
  <p:transition spd="slow">
    <p:randomBar dir="vert"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 flipH="1" flipV="1">
            <a:off x="9331036" y="5497963"/>
            <a:ext cx="182837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https://panoramafirm.pl/artykuly/uslugi-dla-kazdego/zegarmistrz-czym-sie-zajmuje-61623.html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A26EEEDC-E701-2E70-96C0-332C2A7E7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992" y="624110"/>
            <a:ext cx="8286008" cy="466088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69119"/>
      </p:ext>
    </p:extLst>
  </p:cSld>
  <p:clrMapOvr>
    <a:masterClrMapping/>
  </p:clrMapOvr>
  <p:transition spd="slow">
    <p:randomBar dir="vert"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4759037" y="5313298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https://panoramafirm.pl/artykuly/uslugi-dla-kazdego/zegarmistrz-czym-sie-zajmuje-61623.html</a:t>
            </a: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68EBE114-ECE6-0AFD-0751-77C60F73C8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914" y="231544"/>
            <a:ext cx="5355771" cy="322476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Uczeń patrzy przez lupę zegarmistrzowską.">
            <a:extLst>
              <a:ext uri="{FF2B5EF4-FFF2-40B4-BE49-F238E27FC236}">
                <a16:creationId xmlns:a16="http://schemas.microsoft.com/office/drawing/2014/main" id="{EE5A44B6-1707-3491-E128-4FC31A7E98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084" y="3788489"/>
            <a:ext cx="2757197" cy="275719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>
            <a:extLst>
              <a:ext uri="{FF2B5EF4-FFF2-40B4-BE49-F238E27FC236}">
                <a16:creationId xmlns:a16="http://schemas.microsoft.com/office/drawing/2014/main" id="{9CFCCAD7-31DB-DC65-E59F-6A6297FB14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4964" y="4075307"/>
            <a:ext cx="4263666" cy="23983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5372314"/>
      </p:ext>
    </p:extLst>
  </p:cSld>
  <p:clrMapOvr>
    <a:masterClrMapping/>
  </p:clrMapOvr>
  <p:transition spd="slow">
    <p:randomBar dir="vert"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Szewc</a:t>
            </a:r>
          </a:p>
        </p:txBody>
      </p:sp>
      <p:pic>
        <p:nvPicPr>
          <p:cNvPr id="11266" name="Picture 2" descr="Czy warto naprawiać buty u szewca, czy lepiej kupić nowe?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544" y="1967510"/>
            <a:ext cx="5293329" cy="348662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456119" y="5623213"/>
            <a:ext cx="2614154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https://www.pkt.pl/artykul/czy-warto-naprawiac-buty-u-szewca-36674</a:t>
            </a:r>
          </a:p>
        </p:txBody>
      </p:sp>
    </p:spTree>
    <p:extLst>
      <p:ext uri="{BB962C8B-B14F-4D97-AF65-F5344CB8AC3E}">
        <p14:creationId xmlns:p14="http://schemas.microsoft.com/office/powerpoint/2010/main" val="407062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7944" y="495253"/>
            <a:ext cx="2161628" cy="28821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8CCE436D-B3A6-9259-DCA4-CDF9070799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26" y="224430"/>
            <a:ext cx="2567862" cy="34238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34F5AA6D-022B-4BBE-2C7E-2247D1930CF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694" y="4015355"/>
            <a:ext cx="1959878" cy="261317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66095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2CAD1D64-3A8B-6C63-593B-A9B2D7CF9B2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518" y="447869"/>
            <a:ext cx="3769567" cy="28271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4CEF77A6-099F-2B62-8DF8-4CE13AC8B4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122" y="3449994"/>
            <a:ext cx="4320073" cy="324005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993765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133B8809-790D-96D4-3F92-83EADC7D3FC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972" y="583163"/>
            <a:ext cx="4223657" cy="316774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D7BA1A4-0DAD-F926-0466-0DC39C4661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8019" y="4089141"/>
            <a:ext cx="3119532" cy="23396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163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8" y="857250"/>
            <a:ext cx="3857625" cy="5143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061310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88" y="857250"/>
            <a:ext cx="3857625" cy="51435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2848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raz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18" y="940377"/>
            <a:ext cx="6650181" cy="498763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78137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Pracownik magla</a:t>
            </a:r>
          </a:p>
        </p:txBody>
      </p:sp>
      <p:pic>
        <p:nvPicPr>
          <p:cNvPr id="10244" name="Picture 4" descr="Magiel | Pralnia Niagara Lubli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345" y="1604845"/>
            <a:ext cx="4114800" cy="39124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6124647" y="5590355"/>
            <a:ext cx="113845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https://pralnianiagara.pl/magiel</a:t>
            </a:r>
          </a:p>
        </p:txBody>
      </p:sp>
    </p:spTree>
    <p:extLst>
      <p:ext uri="{BB962C8B-B14F-4D97-AF65-F5344CB8AC3E}">
        <p14:creationId xmlns:p14="http://schemas.microsoft.com/office/powerpoint/2010/main" val="2029736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sp>
        <p:nvSpPr>
          <p:cNvPr id="3" name="Prostokąt 2"/>
          <p:cNvSpPr/>
          <p:nvPr/>
        </p:nvSpPr>
        <p:spPr>
          <a:xfrm>
            <a:off x="6124647" y="5590355"/>
            <a:ext cx="1138453" cy="18466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https://pralnianiagara.pl/magiel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A5A40253-2A68-6C3F-6E6B-24599488F07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8294" y="333569"/>
            <a:ext cx="3648270" cy="273620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F338774-5EDE-E808-0BEB-89E12EDD04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800" y="333569"/>
            <a:ext cx="3107094" cy="23303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3B64ABD4-E5E9-E4CE-5B31-6C298364C9B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729" y="3505977"/>
            <a:ext cx="3312367" cy="24842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3B5565F0-4313-5CE5-3A66-1D75863F56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3971" y="3360313"/>
            <a:ext cx="4337218" cy="325291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336880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dirty="0"/>
              <a:t>Kucharka</a:t>
            </a:r>
          </a:p>
        </p:txBody>
      </p:sp>
      <p:pic>
        <p:nvPicPr>
          <p:cNvPr id="12292" name="Picture 4" descr="Zarobki w gastronomii. Ile dostaje kelner, a ile kucharz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73671" y="1588655"/>
            <a:ext cx="5785824" cy="385721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rostokąt 2"/>
          <p:cNvSpPr/>
          <p:nvPr/>
        </p:nvSpPr>
        <p:spPr>
          <a:xfrm>
            <a:off x="5396346" y="5503624"/>
            <a:ext cx="4572000" cy="18466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https://praca.trojmiasto.pl/Zarobki-w-gastronomii-Ile-dostaje-kelner-a-ile-kucharz-n168013.html</a:t>
            </a:r>
          </a:p>
        </p:txBody>
      </p:sp>
    </p:spTree>
    <p:extLst>
      <p:ext uri="{BB962C8B-B14F-4D97-AF65-F5344CB8AC3E}">
        <p14:creationId xmlns:p14="http://schemas.microsoft.com/office/powerpoint/2010/main" val="1291847376"/>
      </p:ext>
    </p:extLst>
  </p:cSld>
  <p:clrMapOvr>
    <a:masterClrMapping/>
  </p:clrMapOvr>
  <p:transition spd="slow">
    <p:randomBar dir="vert"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17B1A7C5-5477-CA01-87BA-1F9B9CC070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8883" y="376655"/>
            <a:ext cx="4313330" cy="323499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B3767016-B399-858F-23A1-55EB931A15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610" y="26828"/>
            <a:ext cx="4158341" cy="311875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15913102-4EB9-1F89-4BF4-F45EB8FC380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20801" y="4592929"/>
            <a:ext cx="2417668" cy="18132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1" name="Obraz 10">
            <a:extLst>
              <a:ext uri="{FF2B5EF4-FFF2-40B4-BE49-F238E27FC236}">
                <a16:creationId xmlns:a16="http://schemas.microsoft.com/office/drawing/2014/main" id="{0AF26912-F59A-B803-D688-B6BB0A69880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636786" y="3688895"/>
            <a:ext cx="1604865" cy="120364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Obraz 12">
            <a:extLst>
              <a:ext uri="{FF2B5EF4-FFF2-40B4-BE49-F238E27FC236}">
                <a16:creationId xmlns:a16="http://schemas.microsoft.com/office/drawing/2014/main" id="{72367B8D-D31C-739A-4FF4-BC76252A785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274767" y="5516335"/>
            <a:ext cx="1315616" cy="98671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5" name="Obraz 14">
            <a:extLst>
              <a:ext uri="{FF2B5EF4-FFF2-40B4-BE49-F238E27FC236}">
                <a16:creationId xmlns:a16="http://schemas.microsoft.com/office/drawing/2014/main" id="{67CA3CD1-2F40-7BB4-866F-176D5F82861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494678" y="4001670"/>
            <a:ext cx="3230468" cy="24228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315210515"/>
      </p:ext>
    </p:extLst>
  </p:cSld>
  <p:clrMapOvr>
    <a:masterClrMapping/>
  </p:clrMapOvr>
  <p:transition spd="slow">
    <p:randomBar dir="vert"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1D277E38-9380-D44E-35D9-B4469450010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72766" y="3291109"/>
            <a:ext cx="3690777" cy="27680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EA560AE-1C1B-F0AB-FDDC-51EB8B2D04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420207" y="3928288"/>
            <a:ext cx="2732570" cy="204942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EA071BFE-38BD-E3F0-319D-271406B4CE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13833" y="3254825"/>
            <a:ext cx="3690777" cy="27680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CCDE8739-CB33-FEB6-65A3-4959B416E09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451" y="137111"/>
            <a:ext cx="3342770" cy="250707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0CC6C441-8EB7-3CE1-05E7-A5BB8828D66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250684" y="494931"/>
            <a:ext cx="2862554" cy="214691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941078018"/>
      </p:ext>
    </p:extLst>
  </p:cSld>
  <p:clrMapOvr>
    <a:masterClrMapping/>
  </p:clrMapOvr>
  <p:transition spd="slow">
    <p:randomBar dir="vert"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endParaRPr lang="pl-PL" dirty="0"/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4FDD9F15-0E37-42AD-37C1-AA22F790CA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52379" y="744581"/>
            <a:ext cx="3067908" cy="230093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AFD12034-5750-0B87-8AFD-311D50DA77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417" y="268589"/>
            <a:ext cx="4687909" cy="351593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Obraz 11">
            <a:extLst>
              <a:ext uri="{FF2B5EF4-FFF2-40B4-BE49-F238E27FC236}">
                <a16:creationId xmlns:a16="http://schemas.microsoft.com/office/drawing/2014/main" id="{1F6C756C-62D5-A5DE-0C3D-8072A34E197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795" y="4140041"/>
            <a:ext cx="3377681" cy="25332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4" name="Obraz 13">
            <a:extLst>
              <a:ext uri="{FF2B5EF4-FFF2-40B4-BE49-F238E27FC236}">
                <a16:creationId xmlns:a16="http://schemas.microsoft.com/office/drawing/2014/main" id="{BDD1777A-CE91-187C-9D03-324938DF3F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319" y="4140042"/>
            <a:ext cx="3377681" cy="253326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503820867"/>
      </p:ext>
    </p:extLst>
  </p:cSld>
  <p:clrMapOvr>
    <a:masterClrMapping/>
  </p:clrMapOvr>
  <p:transition spd="slow">
    <p:randomBar dir="vert"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11934" y="2452910"/>
            <a:ext cx="6589200" cy="1280890"/>
          </a:xfrm>
        </p:spPr>
        <p:txBody>
          <a:bodyPr/>
          <a:lstStyle/>
          <a:p>
            <a:pPr algn="ctr"/>
            <a:r>
              <a:rPr lang="pl-PL" dirty="0"/>
              <a:t>Dziękujemy za obejrzenie prezentacji …</a:t>
            </a:r>
          </a:p>
        </p:txBody>
      </p:sp>
    </p:spTree>
    <p:extLst>
      <p:ext uri="{BB962C8B-B14F-4D97-AF65-F5344CB8AC3E}">
        <p14:creationId xmlns:p14="http://schemas.microsoft.com/office/powerpoint/2010/main" val="1600791903"/>
      </p:ext>
    </p:extLst>
  </p:cSld>
  <p:clrMapOvr>
    <a:masterClrMapping/>
  </p:clrMapOvr>
  <p:transition spd="slow">
    <p:randomBar dir="vert"/>
  </p:transition>
</p:sld>
</file>

<file path=ppt/theme/theme1.xml><?xml version="1.0" encoding="utf-8"?>
<a:theme xmlns:a="http://schemas.openxmlformats.org/drawingml/2006/main" name="Smuga">
  <a:themeElements>
    <a:clrScheme name="Smug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mug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mug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353</TotalTime>
  <Words>321</Words>
  <Application>Microsoft Office PowerPoint</Application>
  <PresentationFormat>Pokaz na ekranie (4:3)</PresentationFormat>
  <Paragraphs>44</Paragraphs>
  <Slides>61</Slides>
  <Notes>0</Notes>
  <HiddenSlides>0</HiddenSlides>
  <MMClips>1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61</vt:i4>
      </vt:variant>
    </vt:vector>
  </HeadingPairs>
  <TitlesOfParts>
    <vt:vector size="66" baseType="lpstr">
      <vt:lpstr>Arial</vt:lpstr>
      <vt:lpstr>Century Gothic</vt:lpstr>
      <vt:lpstr>Times New Roman</vt:lpstr>
      <vt:lpstr>Wingdings 3</vt:lpstr>
      <vt:lpstr>Smuga</vt:lpstr>
      <vt:lpstr>Ciekawe zawody wokół nas</vt:lpstr>
      <vt:lpstr>Fryzjer</vt:lpstr>
      <vt:lpstr>Prezentacja programu PowerPoint</vt:lpstr>
      <vt:lpstr>Prezentacja programu PowerPoint</vt:lpstr>
      <vt:lpstr>Prezentacja programu PowerPoint</vt:lpstr>
      <vt:lpstr>Kosmetyczka</vt:lpstr>
      <vt:lpstr>Prezentacja programu PowerPoint</vt:lpstr>
      <vt:lpstr>Prezentacja programu PowerPoint</vt:lpstr>
      <vt:lpstr>Salon psiej urody i mody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Pielęgniarka</vt:lpstr>
      <vt:lpstr>Prezentacja programu PowerPoint</vt:lpstr>
      <vt:lpstr>Prezentacja programu PowerPoint</vt:lpstr>
      <vt:lpstr>Prezentacja programu PowerPoint</vt:lpstr>
      <vt:lpstr>Sprzedawca</vt:lpstr>
      <vt:lpstr>Prezentacja programu PowerPoint</vt:lpstr>
      <vt:lpstr>Prezentacja programu PowerPoint</vt:lpstr>
      <vt:lpstr>Prezentacja programu PowerPoint</vt:lpstr>
      <vt:lpstr>Farmaceuta</vt:lpstr>
      <vt:lpstr>Prezentacja programu PowerPoint</vt:lpstr>
      <vt:lpstr>Prezentacja programu PowerPoint</vt:lpstr>
      <vt:lpstr>Prezentacja programu PowerPoint</vt:lpstr>
      <vt:lpstr>Prezentacja programu PowerPoint</vt:lpstr>
      <vt:lpstr>Dentysta</vt:lpstr>
      <vt:lpstr>Prezentacja programu PowerPoint</vt:lpstr>
      <vt:lpstr>Weterynarz</vt:lpstr>
      <vt:lpstr>               </vt:lpstr>
      <vt:lpstr>Prezentacja programu PowerPoint</vt:lpstr>
      <vt:lpstr>Florystka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Kuśnierz/Krawiec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Zegarmistrz</vt:lpstr>
      <vt:lpstr>Prezentacja programu PowerPoint</vt:lpstr>
      <vt:lpstr>Prezentacja programu PowerPoint</vt:lpstr>
      <vt:lpstr>Szewc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Pracownik magla</vt:lpstr>
      <vt:lpstr>Prezentacja programu PowerPoint</vt:lpstr>
      <vt:lpstr>Kucharka</vt:lpstr>
      <vt:lpstr>Prezentacja programu PowerPoint</vt:lpstr>
      <vt:lpstr>Prezentacja programu PowerPoint</vt:lpstr>
      <vt:lpstr>Prezentacja programu PowerPoint</vt:lpstr>
      <vt:lpstr>Dziękujemy za obejrzenie prezentacji 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Ciekawe zawody wokół nas</dc:title>
  <dc:creator>Sylwia</dc:creator>
  <cp:lastModifiedBy>Maria</cp:lastModifiedBy>
  <cp:revision>25</cp:revision>
  <dcterms:created xsi:type="dcterms:W3CDTF">2023-05-09T11:24:24Z</dcterms:created>
  <dcterms:modified xsi:type="dcterms:W3CDTF">2023-06-21T11:25:38Z</dcterms:modified>
</cp:coreProperties>
</file>